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6" r:id="rId2"/>
    <p:sldId id="267" r:id="rId3"/>
    <p:sldId id="268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0" r:id="rId15"/>
    <p:sldId id="271" r:id="rId16"/>
    <p:sldId id="272" r:id="rId17"/>
    <p:sldId id="273" r:id="rId18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0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3285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7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16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07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01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5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8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9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0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8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9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1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0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8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889E0-2BBD-4A10-9EEF-012CECA0FF9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A63425-9887-4660-8062-4093D6EB8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5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43839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Unit 1 -</a:t>
            </a:r>
            <a:r>
              <a:rPr lang="en-US" sz="3600" dirty="0"/>
              <a:t>Functions and Their Graphs</a:t>
            </a:r>
            <a:br>
              <a:rPr lang="en-US" dirty="0"/>
            </a:br>
            <a:r>
              <a:rPr lang="en-US" u="sng" dirty="0"/>
              <a:t>Section 1.1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85800" y="2590800"/>
                <a:ext cx="6400800" cy="335280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>
                    <a:solidFill>
                      <a:srgbClr val="00B050"/>
                    </a:solidFill>
                  </a:rPr>
                  <a:t> Distance Formula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  </a:t>
                </a:r>
                <a:r>
                  <a:rPr lang="en-US" sz="2000" dirty="0">
                    <a:solidFill>
                      <a:srgbClr val="00B050"/>
                    </a:solidFill>
                  </a:rPr>
                  <a:t>Midpoint Formula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𝑀𝑖𝑑𝑝𝑜𝑖𝑛𝑡</m:t>
                      </m:r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85800" y="2590800"/>
                <a:ext cx="6400800" cy="3352800"/>
              </a:xfrm>
              <a:blipFill>
                <a:blip r:embed="rId2"/>
                <a:stretch>
                  <a:fillRect t="-1091" r="-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538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7.  through (1, -4) and || to 2x – y = 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1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8.  the perpendicular bisector of the segment joining the points (7, 0) and ( 1, 8)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92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 startAt="9"/>
            </a:pPr>
            <a:r>
              <a:rPr lang="en-US" sz="3000" dirty="0"/>
              <a:t>A triangle is located at the vertices R (2, 2), </a:t>
            </a:r>
          </a:p>
          <a:p>
            <a:pPr marL="0" indent="0">
              <a:buNone/>
            </a:pPr>
            <a:r>
              <a:rPr lang="en-US" sz="3000" dirty="0"/>
              <a:t>S (5, 5), and T (7, 1).</a:t>
            </a:r>
          </a:p>
          <a:p>
            <a:pPr marL="0" indent="0">
              <a:buNone/>
            </a:pPr>
            <a:r>
              <a:rPr lang="en-US" sz="3000" dirty="0"/>
              <a:t>A.  Find the equation of the median from R.</a:t>
            </a:r>
          </a:p>
          <a:p>
            <a:pPr marL="0" indent="0">
              <a:buNone/>
            </a:pPr>
            <a:r>
              <a:rPr lang="en-US" sz="3000" dirty="0"/>
              <a:t> 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 </a:t>
            </a:r>
          </a:p>
          <a:p>
            <a:pPr marL="0" indent="0">
              <a:buNone/>
            </a:pPr>
            <a:r>
              <a:rPr lang="en-US" sz="3000"/>
              <a:t> 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B.  Find the equation of the altitude from T.</a:t>
            </a:r>
          </a:p>
          <a:p>
            <a:pPr marL="0" indent="0">
              <a:buNone/>
            </a:pPr>
            <a:r>
              <a:rPr lang="en-US" sz="3000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2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10.  A triangle has the vertices A(-3, 2), B(-2, -1), and </a:t>
            </a:r>
          </a:p>
          <a:p>
            <a:pPr marL="0" indent="0">
              <a:buNone/>
            </a:pPr>
            <a:r>
              <a:rPr lang="en-US" sz="2800" dirty="0"/>
              <a:t>C(4, 1).  </a:t>
            </a:r>
          </a:p>
          <a:p>
            <a:pPr marL="0" indent="0">
              <a:buNone/>
            </a:pPr>
            <a:r>
              <a:rPr lang="en-US" sz="2800" dirty="0"/>
              <a:t>A.  Find the equation of the median from A.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r>
              <a:rPr lang="en-US" sz="2800" dirty="0"/>
              <a:t>B.  Find the equation of the altitude from C.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68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u="sng" dirty="0"/>
              <a:t>Section 1.3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sz="2400" i="1" u="sng" dirty="0"/>
                  <a:t>Linear Equations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Slope intercept form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𝑦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𝑚𝑥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Standard form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𝐴𝑥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𝐵𝑦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</a:rPr>
                        <m:t>  </m:t>
                      </m:r>
                      <m:r>
                        <a:rPr lang="en-US" sz="2400" i="1">
                          <a:latin typeface="Cambria Math"/>
                        </a:rPr>
                        <m:t>𝑜𝑟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</a:rPr>
                        <m:t>𝐴𝑥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𝐵𝑦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  <a:p>
                <a:pPr marL="0" lvl="0" indent="0">
                  <a:buNone/>
                </a:pPr>
                <a:r>
                  <a:rPr lang="en-US" sz="2400" dirty="0"/>
                  <a:t>			</a:t>
                </a:r>
              </a:p>
              <a:p>
                <a:pPr marL="0" indent="0">
                  <a:buNone/>
                </a:pPr>
                <a:r>
                  <a:rPr lang="en-US" sz="2400" dirty="0"/>
                  <a:t> </a:t>
                </a:r>
              </a:p>
              <a:p>
                <a:pPr marL="0" indent="0">
                  <a:buNone/>
                </a:pPr>
                <a:r>
                  <a:rPr lang="en-US" sz="2400" dirty="0"/>
                  <a:t>x-intercepts always (#, 0)</a:t>
                </a:r>
              </a:p>
              <a:p>
                <a:pPr marL="0" indent="0">
                  <a:buNone/>
                </a:pPr>
                <a:r>
                  <a:rPr lang="en-US" sz="2400" dirty="0"/>
                  <a:t>y-intercepts always (0, #)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49" t="-1099" b="-2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5236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shapes to know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800" i="1" u="sng" dirty="0"/>
                  <a:t>Parabola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𝑦</m:t>
                      </m:r>
                      <m:r>
                        <a:rPr lang="en-US" sz="280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+</m:t>
                      </m:r>
                      <m:r>
                        <a:rPr lang="en-US" sz="2800" i="1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 </a:t>
                </a:r>
              </a:p>
              <a:p>
                <a:pPr marL="0" indent="0">
                  <a:buNone/>
                </a:pPr>
                <a:r>
                  <a:rPr lang="en-US" sz="2800" i="1" u="sng" dirty="0"/>
                  <a:t>Circle</a:t>
                </a:r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1" t="-1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95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2800" dirty="0"/>
              <a:t>The point (-3, -5) lies on a circle whose center is (1, -2).  Find the equation of the circle in standard form.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755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09600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p9. #11-20, 24, 26, (32-38 evens), 41, 42</a:t>
            </a:r>
          </a:p>
          <a:p>
            <a:endParaRPr lang="en-US" sz="4400" dirty="0"/>
          </a:p>
          <a:p>
            <a:r>
              <a:rPr lang="en-US" sz="4400" dirty="0"/>
              <a:t>p.22 #7, (10-20 evens), (33, 34, 35 graph only), 59, 62, 67 </a:t>
            </a:r>
          </a:p>
          <a:p>
            <a:endParaRPr lang="en-US" sz="4400" dirty="0"/>
          </a:p>
          <a:p>
            <a:r>
              <a:rPr lang="en-US" sz="4400" dirty="0"/>
              <a:t>p.36 #89, 90</a:t>
            </a:r>
          </a:p>
          <a:p>
            <a:endParaRPr lang="en-US" sz="4400" dirty="0"/>
          </a:p>
          <a:p>
            <a:r>
              <a:rPr lang="en-US" sz="4400" dirty="0"/>
              <a:t>p.39 #129-132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410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 Plane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Name:</a:t>
            </a:r>
          </a:p>
          <a:p>
            <a:pPr marL="0" indent="0">
              <a:buNone/>
            </a:pPr>
            <a:r>
              <a:rPr lang="en-US" dirty="0"/>
              <a:t>1. 4 Quadrants</a:t>
            </a:r>
          </a:p>
          <a:p>
            <a:pPr marL="0" indent="0">
              <a:buNone/>
            </a:pPr>
            <a:r>
              <a:rPr lang="en-US" dirty="0"/>
              <a:t>2.  x and y-axis</a:t>
            </a:r>
          </a:p>
          <a:p>
            <a:pPr marL="0" indent="0">
              <a:buNone/>
            </a:pPr>
            <a:r>
              <a:rPr lang="en-US" dirty="0"/>
              <a:t>3.  positive and negative in quad</a:t>
            </a:r>
          </a:p>
          <a:p>
            <a:pPr marL="0" indent="0">
              <a:buNone/>
            </a:pPr>
            <a:r>
              <a:rPr lang="en-US" dirty="0"/>
              <a:t>4.  origin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>
                <a:effectLst/>
              </a:rPr>
              <a:t> 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486400" y="2057400"/>
            <a:ext cx="0" cy="3429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62400" y="3657600"/>
            <a:ext cx="3276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52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 Geometry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1"/>
            <a:ext cx="7696200" cy="23622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If ∆HLM has vertices H(-3, 2), L (2, 1) and M (3, 6).  </a:t>
            </a:r>
          </a:p>
          <a:p>
            <a:pPr marL="0" indent="0">
              <a:buNone/>
            </a:pPr>
            <a:r>
              <a:rPr lang="en-US" dirty="0"/>
              <a:t>	Show that the triangle is a right, isosceles triangle.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5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1"/>
            <a:ext cx="6553200" cy="2590800"/>
          </a:xfrm>
        </p:spPr>
        <p:txBody>
          <a:bodyPr/>
          <a:lstStyle/>
          <a:p>
            <a:pPr marL="514350" indent="-514350">
              <a:buAutoNum type="arabicPeriod" startAt="2"/>
            </a:pPr>
            <a:r>
              <a:rPr lang="en-US" dirty="0"/>
              <a:t>If Quad ABCD has vertices A (-3, -1), B (-6, 2), C (-2, 6), and D (1, 3), show the diagonals bisect each other and are congruent. What is the most specific name for quad ABCD?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3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/>
              <a:t>Section 1.2</a:t>
            </a:r>
            <a:br>
              <a:rPr lang="en-US" dirty="0"/>
            </a:br>
            <a:r>
              <a:rPr lang="en-US" sz="3100" dirty="0"/>
              <a:t>Write a linear equation given the following information.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en-US" sz="2400" dirty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 and b = -1              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2.  m = undefined and through (1, -2)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229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3.  </a:t>
                </a:r>
                <a:r>
                  <a:rPr lang="en-US" sz="2800" dirty="0"/>
                  <a:t>through the point (-1, 3) and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"/>
                <a:ext cx="8229600" cy="4525963"/>
              </a:xfrm>
              <a:blipFill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1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4.  </a:t>
            </a:r>
            <a:r>
              <a:rPr lang="en-US" sz="2800" dirty="0"/>
              <a:t>through the points (5, 1) and (2, 7)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0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5.  x-intercept of 3 and a y-intercept of -2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1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6.  y-intercept of -1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⊥</m:t>
                    </m:r>
                  </m:oMath>
                </a14:m>
                <a:r>
                  <a:rPr lang="en-US" sz="2800" dirty="0"/>
                  <a:t> to 3x – 2y = 4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"/>
                <a:ext cx="8229600" cy="4525963"/>
              </a:xfrm>
              <a:blipFill>
                <a:blip r:embed="rId2"/>
                <a:stretch>
                  <a:fillRect l="-1481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802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738</TotalTime>
  <Words>411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Cambria Math</vt:lpstr>
      <vt:lpstr>Trebuchet MS</vt:lpstr>
      <vt:lpstr>Wingdings 3</vt:lpstr>
      <vt:lpstr>Facet</vt:lpstr>
      <vt:lpstr>Unit 1 -Functions and Their Graphs Section 1.1 </vt:lpstr>
      <vt:lpstr>Coordinate Plane</vt:lpstr>
      <vt:lpstr>Coordinate Geometry</vt:lpstr>
      <vt:lpstr>PowerPoint Presentation</vt:lpstr>
      <vt:lpstr>Section 1.2 Write a linear equation given the following information.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Section 1.3</vt:lpstr>
      <vt:lpstr>Important shapes to know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1.3</dc:title>
  <dc:creator>awilson</dc:creator>
  <cp:lastModifiedBy>LAKE, JEFF</cp:lastModifiedBy>
  <cp:revision>15</cp:revision>
  <cp:lastPrinted>2016-09-01T12:15:57Z</cp:lastPrinted>
  <dcterms:created xsi:type="dcterms:W3CDTF">2011-09-01T12:25:40Z</dcterms:created>
  <dcterms:modified xsi:type="dcterms:W3CDTF">2017-08-31T15:44:29Z</dcterms:modified>
</cp:coreProperties>
</file>